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6" r:id="rId4"/>
    <p:sldId id="260" r:id="rId5"/>
    <p:sldId id="257" r:id="rId6"/>
    <p:sldId id="261" r:id="rId7"/>
    <p:sldId id="263" r:id="rId8"/>
    <p:sldId id="262" r:id="rId9"/>
    <p:sldId id="267" r:id="rId10"/>
    <p:sldId id="271" r:id="rId11"/>
    <p:sldId id="264" r:id="rId12"/>
    <p:sldId id="265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A9EE6-8977-4989-8F86-81908824142D}" type="datetimeFigureOut">
              <a:rPr lang="en-SG" smtClean="0"/>
              <a:t>31/10/2020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75AF-EF78-449B-97FF-9C3B627E9BB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005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9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9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1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1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569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000000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6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mWhLAAqFEo&amp;feature=youtu.be&amp;ab_channel=LifeKids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Lesson 4 </a:t>
            </a:r>
            <a:br>
              <a:rPr lang="en-SG" dirty="0" smtClean="0"/>
            </a:br>
            <a:r>
              <a:rPr lang="en-SG" dirty="0" smtClean="0"/>
              <a:t>Spies in the Land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87" y="406190"/>
            <a:ext cx="8060826" cy="60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Activity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8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r>
              <a:rPr lang="en-SG" sz="2800" dirty="0" smtClean="0"/>
              <a:t>Ten of the spies saw the giants and were afraid</a:t>
            </a:r>
          </a:p>
          <a:p>
            <a:pPr marL="152396" indent="0" algn="ctr">
              <a:buNone/>
            </a:pPr>
            <a:r>
              <a:rPr lang="en-SG" sz="2800" dirty="0" smtClean="0"/>
              <a:t>Caleb and Joshua remembered God’s promises and were brave</a:t>
            </a:r>
          </a:p>
          <a:p>
            <a:pPr marL="152396" indent="0" algn="ctr">
              <a:buNone/>
            </a:pPr>
            <a:r>
              <a:rPr lang="en-SG" sz="2800" dirty="0" smtClean="0"/>
              <a:t>Numbers 13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405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647"/>
          <a:stretch/>
        </p:blipFill>
        <p:spPr>
          <a:xfrm>
            <a:off x="987967" y="0"/>
            <a:ext cx="9149906" cy="63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600"/>
          <a:stretch/>
        </p:blipFill>
        <p:spPr>
          <a:xfrm>
            <a:off x="1700977" y="593367"/>
            <a:ext cx="8318096" cy="60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/>
              <a:t>The Big Idea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 smtClean="0">
                <a:latin typeface="+mj-lt"/>
              </a:rPr>
              <a:t>Spies explored the good land God had promised to give Israel, but the people did not trust God to help them fight the Canaanites so he punished them.</a:t>
            </a:r>
          </a:p>
          <a:p>
            <a:r>
              <a:rPr lang="en-SG" sz="4000" dirty="0" smtClean="0">
                <a:latin typeface="+mj-lt"/>
              </a:rPr>
              <a:t>We can bravely do what God has told us to do when we trust him to keep his promises</a:t>
            </a:r>
            <a:endParaRPr lang="en-SG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3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Worship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866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Worship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6746" indent="-514350">
              <a:buFont typeface="+mj-lt"/>
              <a:buAutoNum type="arabicParenR"/>
            </a:pPr>
            <a:r>
              <a:rPr lang="en-SG" sz="2800" dirty="0" smtClean="0">
                <a:latin typeface="+mn-lt"/>
              </a:rPr>
              <a:t>Focus </a:t>
            </a:r>
            <a:r>
              <a:rPr lang="en-SG" sz="2800" dirty="0">
                <a:latin typeface="+mn-lt"/>
              </a:rPr>
              <a:t>on God</a:t>
            </a:r>
            <a:r>
              <a:rPr lang="en-SG" sz="2800" dirty="0" smtClean="0">
                <a:latin typeface="+mn-lt"/>
              </a:rPr>
              <a:t>.</a:t>
            </a:r>
          </a:p>
          <a:p>
            <a:pPr marL="666746" indent="-514350">
              <a:buFont typeface="+mj-lt"/>
              <a:buAutoNum type="arabicParenR"/>
            </a:pPr>
            <a:r>
              <a:rPr lang="en-SG" sz="2800" dirty="0" smtClean="0">
                <a:latin typeface="+mn-lt"/>
              </a:rPr>
              <a:t>Listen </a:t>
            </a:r>
            <a:r>
              <a:rPr lang="en-SG" sz="2800" dirty="0">
                <a:latin typeface="+mn-lt"/>
              </a:rPr>
              <a:t>to your teachers (cos they are helping you to focus</a:t>
            </a:r>
            <a:r>
              <a:rPr lang="en-SG" sz="2800" dirty="0" smtClean="0">
                <a:latin typeface="+mn-lt"/>
              </a:rPr>
              <a:t>).</a:t>
            </a:r>
          </a:p>
          <a:p>
            <a:pPr marL="666746" indent="-514350">
              <a:buFont typeface="+mj-lt"/>
              <a:buAutoNum type="arabicParenR"/>
            </a:pPr>
            <a:r>
              <a:rPr lang="en-SG" sz="2800" dirty="0" smtClean="0">
                <a:latin typeface="+mn-lt"/>
              </a:rPr>
              <a:t>Be </a:t>
            </a:r>
            <a:r>
              <a:rPr lang="en-SG" sz="2800" dirty="0">
                <a:latin typeface="+mn-lt"/>
              </a:rPr>
              <a:t>sincere</a:t>
            </a:r>
            <a:r>
              <a:rPr lang="en-SG" sz="2800" dirty="0" smtClean="0">
                <a:latin typeface="+mn-lt"/>
              </a:rPr>
              <a:t>.</a:t>
            </a:r>
          </a:p>
          <a:p>
            <a:pPr marL="666746" indent="-514350">
              <a:buFont typeface="+mj-lt"/>
              <a:buAutoNum type="arabicParenR"/>
            </a:pPr>
            <a:endParaRPr lang="en-SG" sz="2800" dirty="0">
              <a:latin typeface="+mn-lt"/>
            </a:endParaRPr>
          </a:p>
          <a:p>
            <a:pPr marL="666746" indent="-514350">
              <a:buFont typeface="+mj-lt"/>
              <a:buAutoNum type="arabicParenR"/>
            </a:pPr>
            <a:endParaRPr lang="en-SG" sz="2800" dirty="0" smtClean="0">
              <a:latin typeface="+mn-lt"/>
            </a:endParaRPr>
          </a:p>
          <a:p>
            <a:pPr marL="152396" indent="0">
              <a:buNone/>
            </a:pPr>
            <a:r>
              <a:rPr lang="en-SG" sz="2800" dirty="0">
                <a:latin typeface="+mn-lt"/>
              </a:rPr>
              <a:t>Colossians 3:23 Whatever you do, work at it </a:t>
            </a:r>
          </a:p>
          <a:p>
            <a:pPr marL="152396" indent="0">
              <a:buNone/>
            </a:pPr>
            <a:r>
              <a:rPr lang="en-SG" sz="2800" dirty="0">
                <a:latin typeface="+mn-lt"/>
              </a:rPr>
              <a:t>wholeheartedly as though you were doing it for the Lord and not merely for people.</a:t>
            </a:r>
          </a:p>
        </p:txBody>
      </p:sp>
    </p:spTree>
    <p:extLst>
      <p:ext uri="{BB962C8B-B14F-4D97-AF65-F5344CB8AC3E}">
        <p14:creationId xmlns:p14="http://schemas.microsoft.com/office/powerpoint/2010/main" val="12877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Recap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056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338050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" y="3487317"/>
            <a:ext cx="2126959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SG" sz="1867" kern="0" dirty="0">
                <a:solidFill>
                  <a:srgbClr val="000000"/>
                </a:solidFill>
                <a:cs typeface="Arial"/>
                <a:sym typeface="Arial"/>
              </a:rPr>
              <a:t>God loves Israel and displays his love in real action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3" y="1347459"/>
            <a:ext cx="2585301" cy="19389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0" y="533397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339719" y="138069"/>
            <a:ext cx="2982915" cy="6154520"/>
            <a:chOff x="2339719" y="138069"/>
            <a:chExt cx="2982915" cy="6154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841" y="138069"/>
              <a:ext cx="2694793" cy="194024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18161" y="3487317"/>
              <a:ext cx="2690048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Israel rebelled against God despite God telling them not to make images of God</a:t>
              </a: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lang="en-SG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9719" y="5338289"/>
              <a:ext cx="2690048" cy="9543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We rebel against God and go our own way as enemies of God (sin)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" y="5338288"/>
            <a:ext cx="2126959" cy="954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SG" sz="1867" kern="0" dirty="0">
                <a:solidFill>
                  <a:srgbClr val="FFFFFF"/>
                </a:solidFill>
                <a:cs typeface="Arial"/>
                <a:sym typeface="Arial"/>
              </a:rPr>
              <a:t>God loves you and wants you to love him too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61721" y="1295966"/>
            <a:ext cx="2884145" cy="5283943"/>
            <a:chOff x="5061721" y="1295966"/>
            <a:chExt cx="2884145" cy="5283943"/>
          </a:xfrm>
        </p:grpSpPr>
        <p:sp>
          <p:nvSpPr>
            <p:cNvPr id="10" name="TextBox 9"/>
            <p:cNvSpPr txBox="1"/>
            <p:nvPr/>
          </p:nvSpPr>
          <p:spPr>
            <a:xfrm>
              <a:off x="5208209" y="3591414"/>
              <a:ext cx="2737657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God’s anger and refusal to go with them</a:t>
              </a:r>
            </a:p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(they were destroying themselves by rebelling against God’s kindness)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1721" y="1295966"/>
              <a:ext cx="2602281" cy="197773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167604" y="5338287"/>
              <a:ext cx="2435912" cy="12416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 needs to punish our sin by condemning us to death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65252" y="189385"/>
            <a:ext cx="2832629" cy="6103203"/>
            <a:chOff x="7265252" y="189385"/>
            <a:chExt cx="2832629" cy="6103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5252" y="189385"/>
              <a:ext cx="2832629" cy="19423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80466" y="3487316"/>
              <a:ext cx="1817716" cy="95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 chooses Moses to plead for Israel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58548" y="5338288"/>
              <a:ext cx="1710193" cy="9543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 chooses Jesus to plead for us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04249" y="1745461"/>
            <a:ext cx="2736251" cy="4834449"/>
            <a:chOff x="9304249" y="1745461"/>
            <a:chExt cx="2736251" cy="483444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4249" y="1745461"/>
              <a:ext cx="2736251" cy="15201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06013" y="3838859"/>
              <a:ext cx="2202096" cy="1241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God’s </a:t>
              </a:r>
              <a:r>
                <a:rPr lang="en-SG" sz="1867" kern="0" dirty="0" smtClean="0">
                  <a:solidFill>
                    <a:srgbClr val="000000"/>
                  </a:solidFill>
                  <a:cs typeface="Arial"/>
                  <a:sym typeface="Arial"/>
                </a:rPr>
                <a:t>forgives them and relationship </a:t>
              </a: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to Israel is restored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6013" y="5338288"/>
              <a:ext cx="2434487" cy="12416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God’s relationship to us is restored (if you turn away from sin and follow Jesus)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0" y="6708351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322433"/>
            <a:ext cx="11360800" cy="763600"/>
          </a:xfrm>
        </p:spPr>
        <p:txBody>
          <a:bodyPr/>
          <a:lstStyle/>
          <a:p>
            <a:r>
              <a:rPr lang="en-SG" dirty="0" smtClean="0"/>
              <a:t>Quiz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4326" y="706533"/>
            <a:ext cx="5902073" cy="5005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Golden calf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1 and 2. You shall have no other gods before me. You shall not make any image and worship it.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Wipe out Israel and restart again with Moses.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Moses pleaded with God and offered himself in exchange for Israel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God might destroy Israel because they were so sinful.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Empty, nothing special, not worth it.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Moses pleaded with God based on Moses’ favour with God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Jesus pleads for us like Moses pleaded for Israel’s life; God chose Jesus and Moses to plead.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Jesus is God, Jesus sacrificed his life for our lives but Moses didn’t die for Israel.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5600" y="1147608"/>
            <a:ext cx="5458725" cy="5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What evil thing did Israel do that God was so angry with?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What commandment did Israel break?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What two things did God want to do to Israel as a result of their sin?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What two things did Moses do to change God’s mind?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Even after he said he wouldn’t destroy Israel, why didn’t God want to go with Israel to the Promised Land?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Even though the Promised Land had a lot of resources, what would the Promised Land be like without God?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What made God agree to go with Israel?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How is Jesus similar to Moses?</a:t>
            </a:r>
          </a:p>
          <a:p>
            <a:pPr>
              <a:buFont typeface="+mj-lt"/>
              <a:buAutoNum type="arabicPeriod"/>
            </a:pPr>
            <a:r>
              <a:rPr lang="en-SG" sz="1867" dirty="0">
                <a:latin typeface="+mj-lt"/>
              </a:rPr>
              <a:t>How is Jesus different to Moses?</a:t>
            </a:r>
          </a:p>
        </p:txBody>
      </p:sp>
    </p:spTree>
    <p:extLst>
      <p:ext uri="{BB962C8B-B14F-4D97-AF65-F5344CB8AC3E}">
        <p14:creationId xmlns:p14="http://schemas.microsoft.com/office/powerpoint/2010/main" val="5997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292031"/>
            <a:ext cx="11360800" cy="763600"/>
          </a:xfrm>
        </p:spPr>
        <p:txBody>
          <a:bodyPr/>
          <a:lstStyle/>
          <a:p>
            <a:pPr algn="ctr"/>
            <a:r>
              <a:rPr lang="en-SG" dirty="0" smtClean="0"/>
              <a:t>The Israelites FINALLY reached the border to the Promised Land!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75" y="941138"/>
            <a:ext cx="8113776" cy="4563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263" y="550513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SG" dirty="0"/>
              <a:t>But once again they did a very evil thing…</a:t>
            </a:r>
          </a:p>
        </p:txBody>
      </p:sp>
    </p:spTree>
    <p:extLst>
      <p:ext uri="{BB962C8B-B14F-4D97-AF65-F5344CB8AC3E}">
        <p14:creationId xmlns:p14="http://schemas.microsoft.com/office/powerpoint/2010/main" val="36397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Lesson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581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Video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</a:t>
            </a:r>
            <a:r>
              <a:rPr lang="en-SG" dirty="0" smtClean="0">
                <a:hlinkClick r:id="rId2"/>
              </a:rPr>
              <a:t>www.youtube.com/watch?v=MmWhLAAqFEo&amp;feature=youtu.be&amp;ab_channel=LifeKids</a:t>
            </a:r>
            <a:r>
              <a:rPr lang="en-SG" dirty="0" smtClean="0"/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995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496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Oswald</vt:lpstr>
      <vt:lpstr>Playfair Display</vt:lpstr>
      <vt:lpstr>Pop</vt:lpstr>
      <vt:lpstr>Lesson 4  Spies in the Land</vt:lpstr>
      <vt:lpstr>Worship</vt:lpstr>
      <vt:lpstr>Worship</vt:lpstr>
      <vt:lpstr>Recap</vt:lpstr>
      <vt:lpstr>PowerPoint Presentation</vt:lpstr>
      <vt:lpstr>Quiz</vt:lpstr>
      <vt:lpstr>The Israelites FINALLY reached the border to the Promised Land!</vt:lpstr>
      <vt:lpstr>Lesson</vt:lpstr>
      <vt:lpstr>Video</vt:lpstr>
      <vt:lpstr>PowerPoint Presentation</vt:lpstr>
      <vt:lpstr>Activity</vt:lpstr>
      <vt:lpstr>PowerPoint Presentation</vt:lpstr>
      <vt:lpstr>PowerPoint Presentation</vt:lpstr>
      <vt:lpstr>PowerPoint Presentation</vt:lpstr>
      <vt:lpstr>The Big Idea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  Spies in the Land</dc:title>
  <dc:creator>Matthew</dc:creator>
  <cp:lastModifiedBy>Matthew</cp:lastModifiedBy>
  <cp:revision>8</cp:revision>
  <dcterms:created xsi:type="dcterms:W3CDTF">2020-10-31T13:49:54Z</dcterms:created>
  <dcterms:modified xsi:type="dcterms:W3CDTF">2020-10-31T14:40:53Z</dcterms:modified>
</cp:coreProperties>
</file>